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9" r:id="rId7"/>
    <p:sldId id="261" r:id="rId8"/>
    <p:sldId id="262" r:id="rId9"/>
    <p:sldId id="263" r:id="rId10"/>
    <p:sldId id="264" r:id="rId11"/>
    <p:sldId id="267" r:id="rId12"/>
    <p:sldId id="268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3"/>
  </p:normalViewPr>
  <p:slideViewPr>
    <p:cSldViewPr snapToGrid="0" snapToObjects="1">
      <p:cViewPr varScale="1">
        <p:scale>
          <a:sx n="107" d="100"/>
          <a:sy n="107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transverse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Equipe TLWL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	2017-2018</a:t>
            </a:r>
          </a:p>
        </p:txBody>
      </p:sp>
      <p:pic>
        <p:nvPicPr>
          <p:cNvPr id="12" name="Image 11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9B791969-3839-45B6-A946-ECB3E075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29" y="0"/>
            <a:ext cx="2231571" cy="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application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95925" y="1878806"/>
            <a:ext cx="9905999" cy="3541714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Sélection de l’attaque la plus efficace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Sélection de la cible la plus vulnérable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6E33E-459D-4824-AD8A-B2FCE963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04" y="1687285"/>
            <a:ext cx="3270027" cy="48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12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Attendez deux secondes, on switch sur le programme</a:t>
            </a:r>
          </a:p>
        </p:txBody>
      </p:sp>
    </p:spTree>
    <p:extLst>
      <p:ext uri="{BB962C8B-B14F-4D97-AF65-F5344CB8AC3E}">
        <p14:creationId xmlns:p14="http://schemas.microsoft.com/office/powerpoint/2010/main" val="17677610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Quel Avenir pour notre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0950" y="2343150"/>
            <a:ext cx="3446461" cy="3848101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Plusieurs niveau de difficulté</a:t>
            </a:r>
          </a:p>
          <a:p>
            <a:r>
              <a:rPr lang="fr-FR" dirty="0"/>
              <a:t>Plusieurs scénario</a:t>
            </a:r>
          </a:p>
          <a:p>
            <a:r>
              <a:rPr lang="fr-FR" dirty="0"/>
              <a:t>Application mobile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943100"/>
            <a:ext cx="6369050" cy="41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80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Rapport d’expérience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67" y="2091174"/>
            <a:ext cx="3420096" cy="2236787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56" y="2099059"/>
            <a:ext cx="3442300" cy="22328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56" y="4529957"/>
            <a:ext cx="4155311" cy="20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54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  <p:pic>
        <p:nvPicPr>
          <p:cNvPr id="4" name="Image 3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646F97D2-7496-49D6-9A6F-09A4748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4" y="6005294"/>
            <a:ext cx="2231571" cy="8527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4D87B95-E4BC-4179-9991-126CEE2D06D8}"/>
              </a:ext>
            </a:extLst>
          </p:cNvPr>
          <p:cNvSpPr txBox="1"/>
          <p:nvPr/>
        </p:nvSpPr>
        <p:spPr>
          <a:xfrm>
            <a:off x="4932989" y="3612777"/>
            <a:ext cx="232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L’équipe</a:t>
            </a:r>
            <a:r>
              <a:rPr lang="fr-FR" sz="2000" dirty="0"/>
              <a:t> TLWL</a:t>
            </a:r>
          </a:p>
        </p:txBody>
      </p:sp>
    </p:spTree>
    <p:extLst>
      <p:ext uri="{BB962C8B-B14F-4D97-AF65-F5344CB8AC3E}">
        <p14:creationId xmlns:p14="http://schemas.microsoft.com/office/powerpoint/2010/main" val="17835929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Membre de l’Équipe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Boris L’OURS RIOU			Chef de projet</a:t>
            </a:r>
          </a:p>
          <a:p>
            <a:r>
              <a:rPr lang="fr-FR" dirty="0"/>
              <a:t>Ahmed SABRY			Responsable technique</a:t>
            </a:r>
          </a:p>
          <a:p>
            <a:r>
              <a:rPr lang="fr-FR" dirty="0"/>
              <a:t>Adrien DAT				Responsable technique</a:t>
            </a:r>
          </a:p>
          <a:p>
            <a:r>
              <a:rPr lang="fr-FR" dirty="0"/>
              <a:t>Thibault COURTOIS			Responsable communication</a:t>
            </a:r>
          </a:p>
          <a:p>
            <a:r>
              <a:rPr lang="fr-FR" dirty="0"/>
              <a:t>Hugo CORDIER			Responsable qualité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F322C2A-CBF4-44A8-97AD-B3E98065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82" y="24746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52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4999" y="1911350"/>
            <a:ext cx="5016500" cy="3177896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Pourquoi ce projet ?</a:t>
            </a:r>
          </a:p>
          <a:p>
            <a:r>
              <a:rPr lang="fr-FR" dirty="0"/>
              <a:t>Quelle approche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733270"/>
            <a:ext cx="4884737" cy="45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94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06080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L’univers</a:t>
            </a:r>
          </a:p>
          <a:p>
            <a:r>
              <a:rPr lang="fr-FR" dirty="0"/>
              <a:t>Caractéristiques des personnages</a:t>
            </a:r>
          </a:p>
          <a:p>
            <a:r>
              <a:rPr lang="fr-FR" dirty="0"/>
              <a:t>Mécanique du combat </a:t>
            </a:r>
          </a:p>
          <a:p>
            <a:r>
              <a:rPr lang="fr-FR" dirty="0"/>
              <a:t>Interprétation des données</a:t>
            </a:r>
          </a:p>
          <a:p>
            <a:r>
              <a:rPr lang="fr-FR" dirty="0"/>
              <a:t>Mise en application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Quel Avenir pour notre projet</a:t>
            </a:r>
          </a:p>
          <a:p>
            <a:r>
              <a:rPr lang="fr-FR" dirty="0"/>
              <a:t>Rapport d’expérience</a:t>
            </a:r>
          </a:p>
          <a:p>
            <a:r>
              <a:rPr lang="fr-FR" dirty="0"/>
              <a:t>Conclusion</a:t>
            </a:r>
            <a:br>
              <a:rPr lang="fr-FR" dirty="0"/>
            </a:br>
            <a:endParaRPr lang="fr-FR" dirty="0"/>
          </a:p>
        </p:txBody>
      </p:sp>
      <p:pic>
        <p:nvPicPr>
          <p:cNvPr id="7" name="Image 6" descr="Une image contenant instrument d’écriture, stationnaire&#10;&#10;Description générée avec un niveau de confiance très élevé">
            <a:extLst>
              <a:ext uri="{FF2B5EF4-FFF2-40B4-BE49-F238E27FC236}">
                <a16:creationId xmlns:a16="http://schemas.microsoft.com/office/drawing/2014/main" id="{E77F76B8-F885-426B-8922-7616B143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09" y="2408855"/>
            <a:ext cx="2565918" cy="25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Univers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94" y="2311401"/>
            <a:ext cx="5249318" cy="2960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690987-23FA-4852-B9A9-696F990FD4F3}"/>
              </a:ext>
            </a:extLst>
          </p:cNvPr>
          <p:cNvSpPr txBox="1"/>
          <p:nvPr/>
        </p:nvSpPr>
        <p:spPr>
          <a:xfrm>
            <a:off x="7226531" y="2822249"/>
            <a:ext cx="2155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Magicien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Guerrier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Assassin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Monstre</a:t>
            </a:r>
          </a:p>
        </p:txBody>
      </p:sp>
    </p:spTree>
    <p:extLst>
      <p:ext uri="{BB962C8B-B14F-4D97-AF65-F5344CB8AC3E}">
        <p14:creationId xmlns:p14="http://schemas.microsoft.com/office/powerpoint/2010/main" val="842766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Caractéristiques des personnages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43663" y="1957388"/>
            <a:ext cx="4603748" cy="383381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Identifiant</a:t>
            </a:r>
          </a:p>
          <a:p>
            <a:r>
              <a:rPr lang="fr-FR" dirty="0"/>
              <a:t>Point de vie</a:t>
            </a:r>
          </a:p>
          <a:p>
            <a:r>
              <a:rPr lang="fr-FR" dirty="0"/>
              <a:t>Armure</a:t>
            </a:r>
          </a:p>
          <a:p>
            <a:r>
              <a:rPr lang="fr-FR" dirty="0"/>
              <a:t>Taux de coup critique</a:t>
            </a:r>
          </a:p>
          <a:p>
            <a:r>
              <a:rPr lang="fr-FR" dirty="0"/>
              <a:t>Taux de blocage</a:t>
            </a:r>
          </a:p>
          <a:p>
            <a:r>
              <a:rPr lang="fr-FR" dirty="0"/>
              <a:t>Attaques</a:t>
            </a:r>
          </a:p>
          <a:p>
            <a:pPr lvl="1"/>
            <a:r>
              <a:rPr lang="fr-FR" dirty="0"/>
              <a:t>Nom</a:t>
            </a:r>
          </a:p>
          <a:p>
            <a:pPr lvl="1"/>
            <a:r>
              <a:rPr lang="fr-FR" dirty="0" err="1"/>
              <a:t>Cooldown</a:t>
            </a:r>
            <a:endParaRPr lang="fr-FR" dirty="0"/>
          </a:p>
          <a:p>
            <a:pPr lvl="1"/>
            <a:r>
              <a:rPr lang="fr-FR" dirty="0" err="1"/>
              <a:t>Dégat</a:t>
            </a:r>
            <a:endParaRPr lang="fr-FR" dirty="0"/>
          </a:p>
          <a:p>
            <a:endParaRPr lang="fr-FR" dirty="0"/>
          </a:p>
        </p:txBody>
      </p:sp>
      <p:pic>
        <p:nvPicPr>
          <p:cNvPr id="7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833051D-A11C-4B13-8540-4D15222AA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48" b="1771"/>
          <a:stretch/>
        </p:blipFill>
        <p:spPr>
          <a:xfrm>
            <a:off x="2034097" y="2097088"/>
            <a:ext cx="3265846" cy="3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40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mécanique du combats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43663" y="1957388"/>
            <a:ext cx="4603748" cy="3833813"/>
          </a:xfrm>
        </p:spPr>
        <p:txBody>
          <a:bodyPr/>
          <a:lstStyle/>
          <a:p>
            <a:r>
              <a:rPr lang="fr-FR" dirty="0"/>
              <a:t>Le monstre est une IA</a:t>
            </a:r>
          </a:p>
          <a:p>
            <a:r>
              <a:rPr lang="fr-FR" dirty="0"/>
              <a:t>Les personnages joueurs ont leurs attaques prédéfinies</a:t>
            </a:r>
          </a:p>
          <a:p>
            <a:r>
              <a:rPr lang="fr-FR" dirty="0"/>
              <a:t>Les dégâts varient en fonction du taux de critique et en prenant en compte l’armure de la cible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8F5447-5987-4D06-B860-B1B39234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37403">
            <a:off x="929187" y="2536051"/>
            <a:ext cx="5166813" cy="25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1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2838" y="199419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Interprétation des données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643688" y="1677989"/>
            <a:ext cx="4403723" cy="4113212"/>
          </a:xfrm>
        </p:spPr>
        <p:txBody>
          <a:bodyPr/>
          <a:lstStyle/>
          <a:p>
            <a:r>
              <a:rPr lang="fr-FR" dirty="0"/>
              <a:t>Python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Scikit</a:t>
            </a:r>
            <a:r>
              <a:rPr lang="fr-FR" dirty="0"/>
              <a:t> </a:t>
            </a:r>
            <a:r>
              <a:rPr lang="fr-FR" dirty="0" err="1"/>
              <a:t>Learn</a:t>
            </a:r>
            <a:endParaRPr lang="fr-FR" dirty="0"/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1389061"/>
            <a:ext cx="5274988" cy="50228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E478E7-35FC-49DC-B5E9-4D29ADDBD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97" y="4124575"/>
            <a:ext cx="2420239" cy="129282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5F7815-CE75-4D14-82B0-9C03E731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549" y="1812454"/>
            <a:ext cx="1616546" cy="16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82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42258"/>
            <a:ext cx="9905998" cy="1478570"/>
          </a:xfrm>
        </p:spPr>
        <p:txBody>
          <a:bodyPr/>
          <a:lstStyle/>
          <a:p>
            <a:r>
              <a:rPr lang="fr-FR" dirty="0"/>
              <a:t>Interprétation des données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1" y="2637454"/>
            <a:ext cx="9359900" cy="2171700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3BF77DC-3340-4D4C-A7B1-A651B6A57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5994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1178</TotalTime>
  <Words>154</Words>
  <Application>Microsoft Office PowerPoint</Application>
  <PresentationFormat>Grand écran</PresentationFormat>
  <Paragraphs>71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Tw Cen MT</vt:lpstr>
      <vt:lpstr>Circuit</vt:lpstr>
      <vt:lpstr>Projet transverse </vt:lpstr>
      <vt:lpstr>Membre de l’Équipe</vt:lpstr>
      <vt:lpstr>Projet</vt:lpstr>
      <vt:lpstr>Sommaire</vt:lpstr>
      <vt:lpstr>Univers</vt:lpstr>
      <vt:lpstr>Caractéristiques des personnages</vt:lpstr>
      <vt:lpstr>mécanique du combats </vt:lpstr>
      <vt:lpstr>Interprétation des données</vt:lpstr>
      <vt:lpstr>Interprétation des données</vt:lpstr>
      <vt:lpstr>Mise en application</vt:lpstr>
      <vt:lpstr>démonstration</vt:lpstr>
      <vt:lpstr>Quel Avenir pour notre projet</vt:lpstr>
      <vt:lpstr>Rapport d’expérience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transverse </dc:title>
  <dc:creator>Thibault COURTOIS</dc:creator>
  <cp:lastModifiedBy>Ahmed SABRY</cp:lastModifiedBy>
  <cp:revision>41</cp:revision>
  <dcterms:created xsi:type="dcterms:W3CDTF">2018-05-23T10:16:22Z</dcterms:created>
  <dcterms:modified xsi:type="dcterms:W3CDTF">2018-05-24T07:22:45Z</dcterms:modified>
</cp:coreProperties>
</file>